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embeddedFontLst>
    <p:embeddedFont>
      <p:font typeface="Bellota Text" panose="020B0604020202020204" charset="-18"/>
      <p:regular r:id="rId8"/>
      <p:bold r:id="rId9"/>
      <p:italic r:id="rId10"/>
      <p:boldItalic r:id="rId11"/>
    </p:embeddedFont>
    <p:embeddedFont>
      <p:font typeface="Satisfy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760D9C-8846-49CB-9F69-CEC56EC400DC}">
  <a:tblStyle styleId="{DA760D9C-8846-49CB-9F69-CEC56EC400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8368" b="8360"/>
          <a:stretch/>
        </p:blipFill>
        <p:spPr>
          <a:xfrm>
            <a:off x="1464550" y="0"/>
            <a:ext cx="6214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5264" y="1451489"/>
            <a:ext cx="6193500" cy="2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dirty="0" smtClean="0">
                <a:solidFill>
                  <a:srgbClr val="C00000"/>
                </a:solidFill>
              </a:rPr>
              <a:t>SKUPAJ OKRASIMO SMREKICO!</a:t>
            </a:r>
            <a:endParaRPr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/>
        </p:nvSpPr>
        <p:spPr>
          <a:xfrm>
            <a:off x="1865675" y="3522700"/>
            <a:ext cx="54204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1098757" y="1086134"/>
            <a:ext cx="6297125" cy="30350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sl-SI" sz="2000" dirty="0">
                <a:solidFill>
                  <a:schemeClr val="accent5"/>
                </a:solidFill>
              </a:rPr>
              <a:t>Zbiranje odsluženega jeans blaga (kavbojke, majice, …). </a:t>
            </a:r>
          </a:p>
          <a:p>
            <a:pPr marL="0" lvl="0" indent="0" algn="ctr">
              <a:buNone/>
            </a:pPr>
            <a:endParaRPr lang="sl-SI" sz="2000" dirty="0">
              <a:solidFill>
                <a:schemeClr val="accent5"/>
              </a:solidFill>
            </a:endParaRPr>
          </a:p>
          <a:p>
            <a:pPr marL="0" lvl="0" indent="0" algn="ctr">
              <a:buNone/>
            </a:pPr>
            <a:r>
              <a:rPr lang="sl-SI" sz="2000" dirty="0">
                <a:solidFill>
                  <a:schemeClr val="accent5"/>
                </a:solidFill>
              </a:rPr>
              <a:t>Pri informatorju te čaka škatla, v katero jih odložiš</a:t>
            </a:r>
            <a:r>
              <a:rPr lang="sl-SI" sz="2000" dirty="0" smtClean="0">
                <a:solidFill>
                  <a:schemeClr val="accent5"/>
                </a:solidFill>
              </a:rPr>
              <a:t>.</a:t>
            </a:r>
          </a:p>
          <a:p>
            <a:pPr marL="0" lvl="0" indent="0" algn="ctr">
              <a:buNone/>
            </a:pPr>
            <a:endParaRPr lang="sl-SI" sz="2000" dirty="0">
              <a:solidFill>
                <a:schemeClr val="accent5"/>
              </a:solidFill>
            </a:endParaRPr>
          </a:p>
          <a:p>
            <a:pPr marL="0" lvl="0" indent="0" algn="ctr">
              <a:buNone/>
            </a:pPr>
            <a:r>
              <a:rPr lang="sl-SI" sz="2000" dirty="0" smtClean="0">
                <a:solidFill>
                  <a:schemeClr val="accent5"/>
                </a:solidFill>
              </a:rPr>
              <a:t>Zbiralna akcija bo potekala </a:t>
            </a:r>
            <a:r>
              <a:rPr lang="sl-SI" sz="2800" b="1" dirty="0" smtClean="0">
                <a:solidFill>
                  <a:srgbClr val="C00000"/>
                </a:solidFill>
              </a:rPr>
              <a:t>do 18. 11. 2021. </a:t>
            </a:r>
            <a:endParaRPr lang="sl-SI" sz="2800"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1" y="142721"/>
            <a:ext cx="5854060" cy="5607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2400" b="1" dirty="0" err="1" smtClean="0">
                <a:solidFill>
                  <a:srgbClr val="C00000"/>
                </a:solidFill>
              </a:rPr>
              <a:t>PROJEKT:Ne</a:t>
            </a:r>
            <a:r>
              <a:rPr lang="sl-SI" sz="2400" b="1" dirty="0" smtClean="0">
                <a:solidFill>
                  <a:srgbClr val="C00000"/>
                </a:solidFill>
              </a:rPr>
              <a:t> zavrzi oblek, ohrani planet. 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" name="Slika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65" y="2176145"/>
            <a:ext cx="2350135" cy="296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005" y="1140455"/>
            <a:ext cx="6201000" cy="452400"/>
          </a:xfrm>
        </p:spPr>
        <p:txBody>
          <a:bodyPr/>
          <a:lstStyle/>
          <a:p>
            <a:r>
              <a:rPr lang="sl-SI" sz="3200" dirty="0" smtClean="0"/>
              <a:t>Okraski za smrekico</a:t>
            </a:r>
            <a:endParaRPr lang="sl-SI" sz="32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10497" y="1366655"/>
            <a:ext cx="7086019" cy="2552400"/>
          </a:xfrm>
        </p:spPr>
        <p:txBody>
          <a:bodyPr/>
          <a:lstStyle/>
          <a:p>
            <a:pPr marL="127000" indent="0">
              <a:buNone/>
            </a:pPr>
            <a:endParaRPr lang="sl-SI" sz="2000" dirty="0" smtClean="0"/>
          </a:p>
          <a:p>
            <a:pPr marL="127000" indent="0">
              <a:buNone/>
            </a:pPr>
            <a:r>
              <a:rPr lang="sl-SI" sz="2000" dirty="0" smtClean="0"/>
              <a:t>Vsak učenec v OŠ Mladika bo izdelal svoj okrasek za smrekico.</a:t>
            </a:r>
          </a:p>
          <a:p>
            <a:pPr marL="127000" indent="0">
              <a:buNone/>
            </a:pPr>
            <a:r>
              <a:rPr lang="sl-SI" sz="2000" dirty="0" smtClean="0"/>
              <a:t> </a:t>
            </a:r>
          </a:p>
          <a:p>
            <a:pPr marL="127000" indent="0">
              <a:buNone/>
            </a:pPr>
            <a:r>
              <a:rPr lang="sl-SI" sz="2000" dirty="0" smtClean="0"/>
              <a:t>Vsa navodila in postopke za izdelavo boste dobili naknadno. </a:t>
            </a:r>
          </a:p>
          <a:p>
            <a:pPr marL="127000" indent="0">
              <a:buNone/>
            </a:pPr>
            <a:endParaRPr lang="sl-SI" sz="2000" dirty="0"/>
          </a:p>
          <a:p>
            <a:pPr marL="127000" indent="0">
              <a:buNone/>
            </a:pPr>
            <a:r>
              <a:rPr lang="sl-SI" sz="2000" dirty="0" smtClean="0"/>
              <a:t>Spodaj imate pripetih nekaj primerov. </a:t>
            </a:r>
            <a:endParaRPr lang="sl-SI" sz="200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68;p12"/>
          <p:cNvSpPr txBox="1">
            <a:spLocks noGrp="1"/>
          </p:cNvSpPr>
          <p:nvPr>
            <p:ph type="body" idx="2"/>
          </p:nvPr>
        </p:nvSpPr>
        <p:spPr>
          <a:xfrm>
            <a:off x="89648" y="277192"/>
            <a:ext cx="5854060" cy="5607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2400" b="1" dirty="0" smtClean="0">
                <a:solidFill>
                  <a:srgbClr val="C00000"/>
                </a:solidFill>
              </a:rPr>
              <a:t>PROJEKT: Ne zavrzi oblek, ohrani planet. </a:t>
            </a:r>
            <a:endParaRPr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7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 descr="https://i.pinimg.com/564x/97/d1/49/97d149bf0b13670e6f541e1e063b04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7"/>
          <a:stretch/>
        </p:blipFill>
        <p:spPr bwMode="auto">
          <a:xfrm>
            <a:off x="352798" y="372035"/>
            <a:ext cx="2344598" cy="150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47/40/10/474010cf207e5043e5f26ab8a9b1fd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"/>
          <a:stretch/>
        </p:blipFill>
        <p:spPr bwMode="auto">
          <a:xfrm>
            <a:off x="6350002" y="1627281"/>
            <a:ext cx="2045373" cy="28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564x/7f/9b/8c/7f9b8c07ce4a0a2bf13ff611304566b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94" y="12059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2050" name="Picture 2" descr="https://i.pinimg.com/564x/3e/53/8f/3e538fd7e1fbc6c4ac01804b78051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98" y="243261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b6/91/c1/b691c1143c70b437b7539d5b57821d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8"/>
          <a:stretch/>
        </p:blipFill>
        <p:spPr bwMode="auto">
          <a:xfrm>
            <a:off x="4712896" y="1497106"/>
            <a:ext cx="2963040" cy="26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30842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2020 extra template">
  <a:themeElements>
    <a:clrScheme name="Custom 347">
      <a:dk1>
        <a:srgbClr val="102E39"/>
      </a:dk1>
      <a:lt1>
        <a:srgbClr val="FFFFFF"/>
      </a:lt1>
      <a:dk2>
        <a:srgbClr val="667C89"/>
      </a:dk2>
      <a:lt2>
        <a:srgbClr val="F3EBE9"/>
      </a:lt2>
      <a:accent1>
        <a:srgbClr val="F33D41"/>
      </a:accent1>
      <a:accent2>
        <a:srgbClr val="C11216"/>
      </a:accent2>
      <a:accent3>
        <a:srgbClr val="ABC08E"/>
      </a:accent3>
      <a:accent4>
        <a:srgbClr val="68A27A"/>
      </a:accent4>
      <a:accent5>
        <a:srgbClr val="43635C"/>
      </a:accent5>
      <a:accent6>
        <a:srgbClr val="976E55"/>
      </a:accent6>
      <a:hlink>
        <a:srgbClr val="0E4E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88</Words>
  <Application>Microsoft Office PowerPoint</Application>
  <PresentationFormat>Diaprojekcija na zaslonu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Bellota Text</vt:lpstr>
      <vt:lpstr>Arial</vt:lpstr>
      <vt:lpstr>Satisfy</vt:lpstr>
      <vt:lpstr>Christmas 2020 extra template</vt:lpstr>
      <vt:lpstr>SKUPAJ OKRASIMO SMREKICO!</vt:lpstr>
      <vt:lpstr>PowerPointova predstavitev</vt:lpstr>
      <vt:lpstr>Okraski za smrekico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SKUPAJ OKRASIMO SMREKICO!</dc:title>
  <dc:creator>Učitelji</dc:creator>
  <cp:lastModifiedBy>Učitelji</cp:lastModifiedBy>
  <cp:revision>5</cp:revision>
  <dcterms:modified xsi:type="dcterms:W3CDTF">2021-11-11T10:00:18Z</dcterms:modified>
</cp:coreProperties>
</file>